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D3D-A710-41BB-820D-AB3139D8D82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ED65-EC61-4A84-AC31-1CD5F8F9A4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D3D-A710-41BB-820D-AB3139D8D82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ED65-EC61-4A84-AC31-1CD5F8F9A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D3D-A710-41BB-820D-AB3139D8D82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ED65-EC61-4A84-AC31-1CD5F8F9A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D3D-A710-41BB-820D-AB3139D8D82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ED65-EC61-4A84-AC31-1CD5F8F9A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D3D-A710-41BB-820D-AB3139D8D82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F52ED65-EC61-4A84-AC31-1CD5F8F9A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D3D-A710-41BB-820D-AB3139D8D82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ED65-EC61-4A84-AC31-1CD5F8F9A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D3D-A710-41BB-820D-AB3139D8D82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ED65-EC61-4A84-AC31-1CD5F8F9A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D3D-A710-41BB-820D-AB3139D8D82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ED65-EC61-4A84-AC31-1CD5F8F9A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D3D-A710-41BB-820D-AB3139D8D82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ED65-EC61-4A84-AC31-1CD5F8F9A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D3D-A710-41BB-820D-AB3139D8D82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ED65-EC61-4A84-AC31-1CD5F8F9A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D3D-A710-41BB-820D-AB3139D8D82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ED65-EC61-4A84-AC31-1CD5F8F9A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AA5D3D-A710-41BB-820D-AB3139D8D82A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52ED65-EC61-4A84-AC31-1CD5F8F9A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ance%20Class\Anatomy\Injury%20Prevention\Injury%20Prevention%20Powerpoint\How%20to%20Treat%20Exercise%20Injuries%20For%20Dummies_1.wmv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ance%20Class\Anatomy\Injury%20Prevention\Injury%20Prevention%20Powerpoint\Lauren%20Froderman%20-%20Im%20A%20Dancer.wm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ance%20Class\Anatomy\Injury%20Prevention\Injury%20Prevention%20Powerpoint\SO%20YOU%20THINK%20YOU%20CAN%20DANCE%20--%20Top%208%20Recap_1.wmv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n-US" dirty="0" smtClean="0"/>
              <a:t>Dancing Smart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447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Injury Prevention</a:t>
            </a:r>
            <a:endParaRPr lang="en-US" sz="4000" dirty="0"/>
          </a:p>
        </p:txBody>
      </p:sp>
      <p:pic>
        <p:nvPicPr>
          <p:cNvPr id="1026" name="Picture 2" descr="dancer-plus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200400" y="2492103"/>
            <a:ext cx="3048000" cy="425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Dance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Shin Splints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Shin splints are a minor tearing of the muscle attachments from the tibia (shin bone)</a:t>
            </a:r>
          </a:p>
          <a:p>
            <a:pPr lvl="1"/>
            <a:r>
              <a:rPr lang="en-US" dirty="0" smtClean="0"/>
              <a:t>Icing and resting the shins help with minimizing the pain. </a:t>
            </a:r>
          </a:p>
          <a:p>
            <a:pPr lvl="1"/>
            <a:r>
              <a:rPr lang="en-US" dirty="0" smtClean="0"/>
              <a:t>Extreme severity of this syndrome can lead to stress fracture in the tibia. 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Dance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Knee Injuries</a:t>
            </a:r>
          </a:p>
          <a:p>
            <a:pPr lvl="1"/>
            <a:r>
              <a:rPr lang="en-US" dirty="0" smtClean="0"/>
              <a:t>Knee injuries are almost always triggered by persistent pain, redness, or swelling in the region of the knee.</a:t>
            </a:r>
          </a:p>
          <a:p>
            <a:pPr lvl="1"/>
            <a:r>
              <a:rPr lang="en-US" dirty="0" smtClean="0"/>
              <a:t>Twisting your knees for a better turnout position will put you at risk for knee damage.</a:t>
            </a:r>
          </a:p>
          <a:p>
            <a:pPr lvl="1"/>
            <a:r>
              <a:rPr lang="en-US" dirty="0" smtClean="0"/>
              <a:t>An orthopedic physician should be consulted immediately.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Back Injuries</a:t>
            </a:r>
          </a:p>
          <a:p>
            <a:pPr lvl="1">
              <a:buNone/>
            </a:pPr>
            <a:r>
              <a:rPr lang="en-US" dirty="0" smtClean="0"/>
              <a:t>Back pain most common in dancers is caused by muscle strain, accentuated by rotary or bending movements of the back. </a:t>
            </a:r>
          </a:p>
          <a:p>
            <a:pPr lvl="1">
              <a:buNone/>
            </a:pPr>
            <a:r>
              <a:rPr lang="en-US" dirty="0" smtClean="0"/>
              <a:t>A warm bath can help soothe the pain because of the antigravity effect of the water.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***MOST INJURIES IN DANCERS OCCUR FROM THE LOWER BACK DOWN***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silhouette06"/>
          <p:cNvPicPr>
            <a:picLocks noChangeAspect="1" noChangeArrowheads="1"/>
          </p:cNvPicPr>
          <p:nvPr/>
        </p:nvPicPr>
        <p:blipFill>
          <a:blip r:embed="rId2" cstate="print">
            <a:lum contrast="6000"/>
            <a:grayscl/>
          </a:blip>
          <a:srcRect/>
          <a:stretch>
            <a:fillRect/>
          </a:stretch>
        </p:blipFill>
        <p:spPr bwMode="auto">
          <a:xfrm>
            <a:off x="308741" y="3581400"/>
            <a:ext cx="845425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your body “talk”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3962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The dancer who is attuned to his or her body knows that a movement once easily accomplished and now presenting difficulty indicates something wrong.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*** ALWAYS LISTEN TO YOUR BODY !!! THEN, TREAT YOUR INJURY APPROPRAITELY***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A serious injury demands immediate attention: it is either too painful, swollen, tender, or stiff to be denied. It is the dancer’s responsibility to recognize and protect the area as soon as the injury occurs.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***LISTEN TO YOUR BODY, AND CONSULT A DOCTOR***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2192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Yes!!!!</a:t>
            </a:r>
            <a:endParaRPr kumimoji="0" lang="en-US" sz="48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I C 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1) </a:t>
            </a:r>
            <a:r>
              <a:rPr lang="en-US" u="sng" dirty="0" smtClean="0"/>
              <a:t>Rest- </a:t>
            </a:r>
            <a:r>
              <a:rPr lang="en-US" dirty="0" smtClean="0"/>
              <a:t>  Rest…you should get off the injured area and build back slowly.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2) </a:t>
            </a:r>
            <a:r>
              <a:rPr lang="en-US" u="sng" dirty="0" smtClean="0"/>
              <a:t>Ice-</a:t>
            </a:r>
            <a:r>
              <a:rPr lang="en-US" dirty="0" smtClean="0"/>
              <a:t>	Minimize the swelling. Ice the area until it is numb (about 10-15 minutes). Passively move the joint through its current range of motion. Repeat every 30 min – 1 hr until the swelling subsides. There are several methods to do this.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3) </a:t>
            </a:r>
            <a:r>
              <a:rPr lang="en-US" u="sng" dirty="0" smtClean="0"/>
              <a:t>Compression- </a:t>
            </a:r>
            <a:r>
              <a:rPr lang="en-US" dirty="0" smtClean="0"/>
              <a:t>  There are several methods of wrapping and padding, watch individually helpful to the specific injured area.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4) </a:t>
            </a:r>
            <a:r>
              <a:rPr lang="en-US" u="sng" dirty="0" smtClean="0"/>
              <a:t>Elevation-</a:t>
            </a:r>
            <a:r>
              <a:rPr lang="en-US" dirty="0" smtClean="0"/>
              <a:t>  It is important that you elevate the injured area above the level of the heart.</a:t>
            </a:r>
          </a:p>
          <a:p>
            <a:endParaRPr lang="en-US" dirty="0"/>
          </a:p>
        </p:txBody>
      </p:sp>
      <p:pic>
        <p:nvPicPr>
          <p:cNvPr id="2050" name="Picture 2" descr="epa1446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419600"/>
            <a:ext cx="2757300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I C E</a:t>
            </a:r>
            <a:endParaRPr lang="en-US" dirty="0"/>
          </a:p>
        </p:txBody>
      </p:sp>
      <p:pic>
        <p:nvPicPr>
          <p:cNvPr id="4" name="How to Treat Exercise Injuries For Dummies_1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90675" y="2278063"/>
            <a:ext cx="5962650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3800" y="3581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RICE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prevent injuries?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Proper conditioning is vital for the dancer. In order for anyone to efficiently execute a motor task, there must be adequate </a:t>
            </a:r>
            <a:r>
              <a:rPr lang="en-US" b="1" dirty="0" smtClean="0"/>
              <a:t>STRENGTH, FLEXIBILITY</a:t>
            </a:r>
            <a:r>
              <a:rPr lang="en-US" dirty="0" smtClean="0"/>
              <a:t>, and </a:t>
            </a:r>
            <a:r>
              <a:rPr lang="en-US" b="1" dirty="0" smtClean="0"/>
              <a:t>ENDURANCE</a:t>
            </a:r>
            <a:r>
              <a:rPr lang="en-US" dirty="0" smtClean="0"/>
              <a:t>. Good Posture and </a:t>
            </a:r>
            <a:r>
              <a:rPr lang="en-US" b="1" dirty="0" smtClean="0"/>
              <a:t>ALIGNMENT</a:t>
            </a:r>
            <a:r>
              <a:rPr lang="en-US" dirty="0" smtClean="0"/>
              <a:t> are also necessary for the maximum functioning of the body with the exertion of the least amount of energy.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How do you prevent injuries?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2400" u="sng" dirty="0" smtClean="0"/>
              <a:t>Strength:</a:t>
            </a:r>
            <a:r>
              <a:rPr lang="en-US" sz="2400" dirty="0" smtClean="0"/>
              <a:t> the capacity of the individual to exert a muscle contraction or force against a resistance.</a:t>
            </a:r>
          </a:p>
          <a:p>
            <a:pPr>
              <a:buNone/>
            </a:pPr>
            <a:endParaRPr lang="en-US" sz="2400" dirty="0" smtClean="0"/>
          </a:p>
          <a:p>
            <a:pPr lvl="0"/>
            <a:r>
              <a:rPr lang="en-US" sz="2400" u="sng" dirty="0" smtClean="0"/>
              <a:t>Flexibility:</a:t>
            </a:r>
            <a:r>
              <a:rPr lang="en-US" sz="2400" dirty="0" smtClean="0"/>
              <a:t> the extent to which a limb can be extended and flexed; also, increasing the range of movement in a joint.</a:t>
            </a:r>
          </a:p>
          <a:p>
            <a:pPr>
              <a:buNone/>
            </a:pPr>
            <a:endParaRPr lang="en-US" sz="2400" dirty="0" smtClean="0"/>
          </a:p>
          <a:p>
            <a:pPr lvl="0"/>
            <a:r>
              <a:rPr lang="en-US" sz="2400" u="sng" dirty="0" smtClean="0"/>
              <a:t>Endurance:</a:t>
            </a:r>
            <a:r>
              <a:rPr lang="en-US" sz="2400" dirty="0" smtClean="0"/>
              <a:t> the staying power of the body, divided into two components; muscular and cardiovascular.</a:t>
            </a:r>
          </a:p>
          <a:p>
            <a:pPr lvl="1"/>
            <a:r>
              <a:rPr lang="en-US" dirty="0" smtClean="0"/>
              <a:t>Muscular: the ability to sustain many muscle contractions over a given period of time.</a:t>
            </a:r>
          </a:p>
          <a:p>
            <a:pPr lvl="1"/>
            <a:r>
              <a:rPr lang="en-US" dirty="0" smtClean="0"/>
              <a:t>Cardiovascular: the ability to effectively deliver oxygen to the muscle tissue or a long period of time.</a:t>
            </a:r>
          </a:p>
          <a:p>
            <a:pPr lvl="1">
              <a:buNone/>
            </a:pPr>
            <a:endParaRPr lang="en-US" dirty="0" smtClean="0"/>
          </a:p>
          <a:p>
            <a:pPr lvl="0"/>
            <a:r>
              <a:rPr lang="en-US" sz="2400" u="sng" dirty="0" smtClean="0"/>
              <a:t>Alignment:</a:t>
            </a:r>
            <a:r>
              <a:rPr lang="en-US" sz="2400" dirty="0" smtClean="0"/>
              <a:t> appropriate positioning of the body parts for the best movement efficiency.</a:t>
            </a:r>
          </a:p>
          <a:p>
            <a:pPr>
              <a:buNone/>
            </a:pPr>
            <a:endParaRPr lang="en-US" sz="2400" dirty="0" smtClean="0"/>
          </a:p>
          <a:p>
            <a:pPr lvl="0"/>
            <a:r>
              <a:rPr lang="en-US" sz="2400" u="sng" dirty="0" smtClean="0"/>
              <a:t>Nutrition:</a:t>
            </a:r>
            <a:r>
              <a:rPr lang="en-US" sz="2400" dirty="0" smtClean="0"/>
              <a:t> because of the demands the dancer places on his or her body, individuals must pay attention to ingesting a healthy, well-balanced diet, which included plenty of water.</a:t>
            </a:r>
          </a:p>
          <a:p>
            <a:endParaRPr lang="en-US" dirty="0"/>
          </a:p>
        </p:txBody>
      </p:sp>
      <p:pic>
        <p:nvPicPr>
          <p:cNvPr id="3074" name="Picture 2" descr="200240173-001"/>
          <p:cNvPicPr>
            <a:picLocks noChangeAspect="1" noChangeArrowheads="1"/>
          </p:cNvPicPr>
          <p:nvPr/>
        </p:nvPicPr>
        <p:blipFill>
          <a:blip r:embed="rId2" cstate="print">
            <a:lum contrast="24000"/>
            <a:grayscl/>
          </a:blip>
          <a:srcRect/>
          <a:stretch>
            <a:fillRect/>
          </a:stretch>
        </p:blipFill>
        <p:spPr bwMode="auto">
          <a:xfrm>
            <a:off x="3581400" y="838200"/>
            <a:ext cx="1714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Ten Prevention Tips for Dancers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900" dirty="0" smtClean="0"/>
              <a:t>1. </a:t>
            </a:r>
            <a:r>
              <a:rPr lang="en-US" sz="2900" u="sng" dirty="0" smtClean="0"/>
              <a:t>Proper training and teaching </a:t>
            </a:r>
            <a:r>
              <a:rPr lang="en-US" sz="2900" dirty="0" smtClean="0"/>
              <a:t>are essential to allow dancers of all ages to develop their </a:t>
            </a:r>
          </a:p>
          <a:p>
            <a:pPr>
              <a:buNone/>
            </a:pPr>
            <a:r>
              <a:rPr lang="en-US" sz="2900" dirty="0" smtClean="0"/>
              <a:t>skills without injury. 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2. Take adequate </a:t>
            </a:r>
            <a:r>
              <a:rPr lang="en-US" sz="2900" u="sng" dirty="0" smtClean="0"/>
              <a:t>rest</a:t>
            </a:r>
            <a:r>
              <a:rPr lang="en-US" sz="2900" dirty="0" smtClean="0"/>
              <a:t> to allow the body to heal itself from daily wear and tear.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3. Maintain energy levels by </a:t>
            </a:r>
            <a:r>
              <a:rPr lang="en-US" sz="2900" u="sng" dirty="0" smtClean="0"/>
              <a:t>eating and drinking adequately</a:t>
            </a:r>
            <a:r>
              <a:rPr lang="en-US" sz="2900" dirty="0" smtClean="0"/>
              <a:t>. 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4. Conditioning and strengthening of the </a:t>
            </a:r>
            <a:r>
              <a:rPr lang="en-US" sz="2900" u="sng" dirty="0" smtClean="0"/>
              <a:t>leg muscles</a:t>
            </a:r>
            <a:r>
              <a:rPr lang="en-US" sz="2900" dirty="0" smtClean="0"/>
              <a:t> that support the arch are crucial.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5. Try to avoid </a:t>
            </a:r>
            <a:r>
              <a:rPr lang="en-US" sz="2900" u="sng" dirty="0" smtClean="0"/>
              <a:t>dancing on hard or uneven surfaces</a:t>
            </a:r>
            <a:r>
              <a:rPr lang="en-US" sz="2900" dirty="0" smtClean="0"/>
              <a:t>, which could cause injury. 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6. Take care of your </a:t>
            </a:r>
            <a:r>
              <a:rPr lang="en-US" sz="2900" u="sng" dirty="0" smtClean="0"/>
              <a:t>shoes</a:t>
            </a:r>
            <a:r>
              <a:rPr lang="en-US" sz="2900" dirty="0" smtClean="0"/>
              <a:t>! 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7. Dancers should adopt </a:t>
            </a:r>
            <a:r>
              <a:rPr lang="en-US" sz="2900" u="sng" dirty="0" smtClean="0"/>
              <a:t>new training schedules</a:t>
            </a:r>
            <a:r>
              <a:rPr lang="en-US" sz="2900" dirty="0" smtClean="0"/>
              <a:t> slowly. 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8. Although not always possible when dancing, but more so off stage or out of class, </a:t>
            </a:r>
            <a:r>
              <a:rPr lang="en-US" sz="2900" u="sng" dirty="0" smtClean="0"/>
              <a:t>wear </a:t>
            </a:r>
          </a:p>
          <a:p>
            <a:pPr>
              <a:buNone/>
            </a:pPr>
            <a:r>
              <a:rPr lang="en-US" sz="2900" u="sng" dirty="0" smtClean="0"/>
              <a:t>supportive footwear</a:t>
            </a:r>
            <a:r>
              <a:rPr lang="en-US" sz="2900" dirty="0" smtClean="0"/>
              <a:t>, and if you need to wear orthotics, wear them as often as possible.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9. If dancers perform excessive </a:t>
            </a:r>
            <a:r>
              <a:rPr lang="en-US" sz="2900" dirty="0" err="1" smtClean="0"/>
              <a:t>pointe</a:t>
            </a:r>
            <a:r>
              <a:rPr lang="en-US" sz="2900" dirty="0" smtClean="0"/>
              <a:t> or </a:t>
            </a:r>
            <a:r>
              <a:rPr lang="en-US" sz="2900" dirty="0" err="1" smtClean="0"/>
              <a:t>demi-pointe</a:t>
            </a:r>
            <a:r>
              <a:rPr lang="en-US" sz="2900" dirty="0" smtClean="0"/>
              <a:t> work one day, they </a:t>
            </a:r>
            <a:r>
              <a:rPr lang="en-US" sz="2900" u="sng" dirty="0" smtClean="0"/>
              <a:t>should focus on </a:t>
            </a:r>
          </a:p>
          <a:p>
            <a:pPr>
              <a:buNone/>
            </a:pPr>
            <a:r>
              <a:rPr lang="en-US" sz="2900" u="sng" dirty="0" smtClean="0"/>
              <a:t>other types of work</a:t>
            </a:r>
            <a:r>
              <a:rPr lang="en-US" sz="2900" dirty="0" smtClean="0"/>
              <a:t> during the next workout.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10. Early recognition of symptoms is important. </a:t>
            </a:r>
            <a:r>
              <a:rPr lang="en-US" sz="2900" u="sng" dirty="0" smtClean="0"/>
              <a:t>Stop activity </a:t>
            </a:r>
            <a:r>
              <a:rPr lang="en-US" sz="2900" dirty="0" smtClean="0"/>
              <a:t>if pain or swelling occurs. If </a:t>
            </a:r>
          </a:p>
          <a:p>
            <a:pPr>
              <a:buNone/>
            </a:pPr>
            <a:r>
              <a:rPr lang="en-US" sz="2900" dirty="0" smtClean="0"/>
              <a:t>the pain persists after a few days rest, consult a sports-medicine physician.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take care of your body, you will be able to…</a:t>
            </a:r>
            <a:endParaRPr lang="en-US" dirty="0"/>
          </a:p>
        </p:txBody>
      </p:sp>
      <p:pic>
        <p:nvPicPr>
          <p:cNvPr id="4" name="Lauren Froderman - Im A Dancer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4825" y="1677988"/>
            <a:ext cx="8134350" cy="4552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35814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Dance !!!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really get hurt dancing?</a:t>
            </a:r>
            <a:endParaRPr lang="en-US" dirty="0"/>
          </a:p>
        </p:txBody>
      </p:sp>
      <p:pic>
        <p:nvPicPr>
          <p:cNvPr id="8" name="SO YOU THINK YOU CAN DANCE -- Top 8 Recap_1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1" y="1600200"/>
            <a:ext cx="8452554" cy="47545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0" y="27432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So You Think You Can Dance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605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Injury Prevention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1800" dirty="0" smtClean="0"/>
              <a:t>Common Sense Information I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1800" dirty="0" smtClean="0"/>
              <a:t>New Information or Information That is Difficult for Me to Remember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57700" y="1524000"/>
            <a:ext cx="38100" cy="525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48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kinds of injuries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7848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Acute Injuries-  “out of the blue” or sudden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Chronic- from repetitive stress over time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***For the most part, an injury occurs when a part of your body is weak and/or when you are tired physically or psychologically or both.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Ignoring misalignment/ improper placement</a:t>
            </a:r>
          </a:p>
          <a:p>
            <a:pPr lvl="0"/>
            <a:r>
              <a:rPr lang="en-US" dirty="0" smtClean="0"/>
              <a:t>Overuse of muscles</a:t>
            </a:r>
          </a:p>
          <a:p>
            <a:pPr lvl="0"/>
            <a:r>
              <a:rPr lang="en-US" dirty="0" smtClean="0"/>
              <a:t>Dancing on hard surfaces</a:t>
            </a:r>
          </a:p>
          <a:p>
            <a:pPr lvl="0"/>
            <a:r>
              <a:rPr lang="en-US" dirty="0" smtClean="0"/>
              <a:t>Heat exhaustion</a:t>
            </a:r>
          </a:p>
          <a:p>
            <a:pPr lvl="0"/>
            <a:r>
              <a:rPr lang="en-US" dirty="0" smtClean="0"/>
              <a:t>Poor health habits (unbalanced eating habits, lack of sleep, or use of drugs)</a:t>
            </a:r>
          </a:p>
          <a:p>
            <a:pPr lvl="0"/>
            <a:r>
              <a:rPr lang="en-US" dirty="0" smtClean="0"/>
              <a:t>Performing a combination that is beyond your ability</a:t>
            </a:r>
          </a:p>
          <a:p>
            <a:pPr lvl="0"/>
            <a:r>
              <a:rPr lang="en-US" dirty="0" smtClean="0"/>
              <a:t>Ignoring one’s own fatigue warning signs</a:t>
            </a:r>
          </a:p>
          <a:p>
            <a:pPr lvl="0"/>
            <a:r>
              <a:rPr lang="en-US" dirty="0" smtClean="0"/>
              <a:t>Over/Under body weight</a:t>
            </a:r>
          </a:p>
          <a:p>
            <a:pPr lvl="0"/>
            <a:r>
              <a:rPr lang="en-US" dirty="0" smtClean="0"/>
              <a:t>Dancing under high levels of emotional or psychological stress</a:t>
            </a:r>
          </a:p>
          <a:p>
            <a:pPr lvl="0"/>
            <a:r>
              <a:rPr lang="en-US" dirty="0" smtClean="0"/>
              <a:t>Dancing without proper warm-up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that matters…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/>
              <a:t>Muscles</a:t>
            </a:r>
            <a:r>
              <a:rPr lang="en-US" dirty="0" smtClean="0"/>
              <a:t>: elastic tissue which moves our limbs and joints and provides padding for our organs.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u="sng" dirty="0" smtClean="0"/>
              <a:t>Tendons:</a:t>
            </a:r>
            <a:r>
              <a:rPr lang="en-US" dirty="0" smtClean="0"/>
              <a:t> Tough tissue that connects muscle to bone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u="sng" dirty="0" smtClean="0"/>
              <a:t>Ligaments:</a:t>
            </a:r>
            <a:r>
              <a:rPr lang="en-US" dirty="0" smtClean="0"/>
              <a:t> Tough tissue that connects bone to bone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Dance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Cramps</a:t>
            </a:r>
          </a:p>
          <a:p>
            <a:pPr lvl="1"/>
            <a:r>
              <a:rPr lang="en-US" dirty="0" smtClean="0"/>
              <a:t>Cramps occur because muscles are overly tired</a:t>
            </a:r>
          </a:p>
          <a:p>
            <a:pPr lvl="1"/>
            <a:r>
              <a:rPr lang="en-US" dirty="0" smtClean="0"/>
              <a:t>Relieve a cramp by gentle stretching and massage</a:t>
            </a:r>
          </a:p>
          <a:p>
            <a:pPr lvl="1"/>
            <a:r>
              <a:rPr lang="en-US" dirty="0" smtClean="0"/>
              <a:t>Soreness can result from a cramp</a:t>
            </a:r>
          </a:p>
          <a:p>
            <a:pPr lvl="1"/>
            <a:r>
              <a:rPr lang="en-US" dirty="0" smtClean="0"/>
              <a:t>To help avoid cramps, drink plenty of water and warm-up properly</a:t>
            </a:r>
          </a:p>
          <a:p>
            <a:pPr lvl="1"/>
            <a:r>
              <a:rPr lang="en-US" dirty="0" smtClean="0"/>
              <a:t>For dancers, cramps usually occur in the arch of the foot or the calf of the leg. 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Dance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Muscle Soreness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Acute soreness often results from a strenuous dance class after a period of inactivity.  You may come away from the class feeling soreness in your legs or upper body from what you have done in the class.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Delayed soreness is soreness that occurs 24 to 48 hours after a dance class.  This soreness can be severe and can last two to three days after exercise.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order to prevent soreness, one must properly warm-up, stretch, and then cool-down.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Dance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Sprain</a:t>
            </a:r>
          </a:p>
          <a:p>
            <a:pPr lvl="1"/>
            <a:r>
              <a:rPr lang="en-US" dirty="0" smtClean="0"/>
              <a:t>Joint goes beyond its normal range of motion and involves the tearing of the ligaments.</a:t>
            </a:r>
          </a:p>
          <a:p>
            <a:pPr lvl="1"/>
            <a:r>
              <a:rPr lang="en-US" dirty="0" smtClean="0"/>
              <a:t>Sprains occur from misalignment of the body</a:t>
            </a:r>
          </a:p>
          <a:p>
            <a:pPr lvl="1"/>
            <a:r>
              <a:rPr lang="en-US" dirty="0" smtClean="0"/>
              <a:t>Ankle sprains are the most common type of sprain for dancers.</a:t>
            </a:r>
          </a:p>
          <a:p>
            <a:pPr lvl="1"/>
            <a:r>
              <a:rPr lang="en-US" dirty="0" smtClean="0"/>
              <a:t>To avoid ankle sprains, it is important that the ankle be centered under the knee at all times, especially when landing from a jump or leap.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FE5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18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Dance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Strain</a:t>
            </a:r>
          </a:p>
          <a:p>
            <a:pPr lvl="1"/>
            <a:r>
              <a:rPr lang="en-US" dirty="0" smtClean="0"/>
              <a:t>A strain is the tearing of the muscle and sometimes the tendons. </a:t>
            </a:r>
          </a:p>
          <a:p>
            <a:pPr lvl="1"/>
            <a:r>
              <a:rPr lang="en-US" dirty="0" smtClean="0"/>
              <a:t>Common causes can be the result of excessive force, structural weakness, overuse, and incorrect execution of an exercise.</a:t>
            </a:r>
          </a:p>
          <a:p>
            <a:pPr lvl="1"/>
            <a:r>
              <a:rPr lang="en-US" dirty="0" smtClean="0"/>
              <a:t>More than likely, strains occur in dancers due to an improper warm-up or a lack of flexibility. </a:t>
            </a:r>
          </a:p>
          <a:p>
            <a:pPr lvl="1"/>
            <a:r>
              <a:rPr lang="en-US" dirty="0" smtClean="0"/>
              <a:t>Use the RICE recovery method.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2">
      <a:dk1>
        <a:srgbClr val="E36C09"/>
      </a:dk1>
      <a:lt1>
        <a:sysClr val="window" lastClr="FFFFFF"/>
      </a:lt1>
      <a:dk2>
        <a:srgbClr val="0000FF"/>
      </a:dk2>
      <a:lt2>
        <a:srgbClr val="EEECE1"/>
      </a:lt2>
      <a:accent1>
        <a:srgbClr val="E36C09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371</TotalTime>
  <Words>1172</Words>
  <Application>Microsoft Office PowerPoint</Application>
  <PresentationFormat>On-screen Show (4:3)</PresentationFormat>
  <Paragraphs>135</Paragraphs>
  <Slides>20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Dancing Smart</vt:lpstr>
      <vt:lpstr>Can you really get hurt dancing?</vt:lpstr>
      <vt:lpstr>Different kinds of injuries</vt:lpstr>
      <vt:lpstr>Causes of Injury</vt:lpstr>
      <vt:lpstr>Anatomy that matters…</vt:lpstr>
      <vt:lpstr>Basic Dance Injuries</vt:lpstr>
      <vt:lpstr>Basic Dance Injuries</vt:lpstr>
      <vt:lpstr>Basic Dance Injuries</vt:lpstr>
      <vt:lpstr>Basic Dance Injuries</vt:lpstr>
      <vt:lpstr>Basic Dance Injuries</vt:lpstr>
      <vt:lpstr>Basic Dance Injuries</vt:lpstr>
      <vt:lpstr>***MOST INJURIES IN DANCERS OCCUR FROM THE LOWER BACK DOWN*** </vt:lpstr>
      <vt:lpstr>Can your body “talk” to you?</vt:lpstr>
      <vt:lpstr>R I C E</vt:lpstr>
      <vt:lpstr>R I C E</vt:lpstr>
      <vt:lpstr>How do you prevent injuries?</vt:lpstr>
      <vt:lpstr>How do you prevent injuries?</vt:lpstr>
      <vt:lpstr>Top Ten Prevention Tips for Dancers</vt:lpstr>
      <vt:lpstr>If you take care of your body, you will be able to…</vt:lpstr>
      <vt:lpstr>Injury Prevention Review</vt:lpstr>
    </vt:vector>
  </TitlesOfParts>
  <Company>Katy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Dancing Smart</dc:title>
  <dc:creator>c0903331</dc:creator>
  <cp:lastModifiedBy>Sapphires</cp:lastModifiedBy>
  <cp:revision>31</cp:revision>
  <dcterms:created xsi:type="dcterms:W3CDTF">2010-08-26T13:46:56Z</dcterms:created>
  <dcterms:modified xsi:type="dcterms:W3CDTF">2012-09-14T14:48:49Z</dcterms:modified>
</cp:coreProperties>
</file>